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0070C0"/>
    <a:srgbClr val="FFFFFF"/>
    <a:srgbClr val="7F7F7F"/>
    <a:srgbClr val="4B4B4B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990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73F5-A936-4C94-A9DC-21E174A504DF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C8-1BA9-4F2D-80CB-8DE9B092C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48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73F5-A936-4C94-A9DC-21E174A504DF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C8-1BA9-4F2D-80CB-8DE9B092C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127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73F5-A936-4C94-A9DC-21E174A504DF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C8-1BA9-4F2D-80CB-8DE9B092C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0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73F5-A936-4C94-A9DC-21E174A504DF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C8-1BA9-4F2D-80CB-8DE9B092C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01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73F5-A936-4C94-A9DC-21E174A504DF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C8-1BA9-4F2D-80CB-8DE9B092C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42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73F5-A936-4C94-A9DC-21E174A504DF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C8-1BA9-4F2D-80CB-8DE9B092C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8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73F5-A936-4C94-A9DC-21E174A504DF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C8-1BA9-4F2D-80CB-8DE9B092C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6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73F5-A936-4C94-A9DC-21E174A504DF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C8-1BA9-4F2D-80CB-8DE9B092C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97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73F5-A936-4C94-A9DC-21E174A504DF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C8-1BA9-4F2D-80CB-8DE9B092C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14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73F5-A936-4C94-A9DC-21E174A504DF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C8-1BA9-4F2D-80CB-8DE9B092C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24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73F5-A936-4C94-A9DC-21E174A504DF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C8-1BA9-4F2D-80CB-8DE9B092C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71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B73F5-A936-4C94-A9DC-21E174A504DF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D84C8-1BA9-4F2D-80CB-8DE9B092C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69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jpeg"/><Relationship Id="rId7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928687"/>
            <a:ext cx="9258300" cy="5000625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7743825" y="2733675"/>
            <a:ext cx="2857500" cy="2390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3825" y="2733675"/>
            <a:ext cx="2877556" cy="2390775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4171950" y="1066800"/>
            <a:ext cx="904875" cy="2286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65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/>
          <p:cNvPicPr>
            <a:picLocks noChangeAspect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144" y="4851193"/>
            <a:ext cx="600356" cy="600356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009" y="4856413"/>
            <a:ext cx="558799" cy="558799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674" y="4889997"/>
            <a:ext cx="502708" cy="502708"/>
          </a:xfrm>
          <a:prstGeom prst="rect">
            <a:avLst/>
          </a:prstGeom>
        </p:spPr>
      </p:pic>
      <p:sp>
        <p:nvSpPr>
          <p:cNvPr id="60" name="正方形/長方形 59"/>
          <p:cNvSpPr/>
          <p:nvPr/>
        </p:nvSpPr>
        <p:spPr>
          <a:xfrm>
            <a:off x="5851525" y="4801097"/>
            <a:ext cx="946150" cy="1964828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6797675" y="4801097"/>
            <a:ext cx="939800" cy="1964828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>
            <a:off x="7742555" y="4801097"/>
            <a:ext cx="939800" cy="1964828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6011973" y="6233654"/>
            <a:ext cx="626111" cy="254281"/>
          </a:xfrm>
          <a:prstGeom prst="rect">
            <a:avLst/>
          </a:pr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/>
              <a:t>CHECK!</a:t>
            </a:r>
            <a:endParaRPr kumimoji="1" lang="ja-JP" altLang="en-US" sz="1050" dirty="0"/>
          </a:p>
        </p:txBody>
      </p:sp>
      <p:sp>
        <p:nvSpPr>
          <p:cNvPr id="73" name="正方形/長方形 72"/>
          <p:cNvSpPr/>
          <p:nvPr/>
        </p:nvSpPr>
        <p:spPr>
          <a:xfrm>
            <a:off x="6957267" y="6243674"/>
            <a:ext cx="626111" cy="254281"/>
          </a:xfrm>
          <a:prstGeom prst="rect">
            <a:avLst/>
          </a:pr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/>
              <a:t>CHECK!</a:t>
            </a:r>
            <a:endParaRPr kumimoji="1" lang="ja-JP" altLang="en-US" sz="1050" dirty="0"/>
          </a:p>
        </p:txBody>
      </p:sp>
      <p:sp>
        <p:nvSpPr>
          <p:cNvPr id="74" name="正方形/長方形 73"/>
          <p:cNvSpPr/>
          <p:nvPr/>
        </p:nvSpPr>
        <p:spPr>
          <a:xfrm>
            <a:off x="7909353" y="6228115"/>
            <a:ext cx="626111" cy="254281"/>
          </a:xfrm>
          <a:prstGeom prst="rect">
            <a:avLst/>
          </a:pr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/>
              <a:t>CHECK!</a:t>
            </a:r>
            <a:endParaRPr kumimoji="1" lang="ja-JP" altLang="en-US" sz="105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946559" y="5864322"/>
            <a:ext cx="756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>
                <a:solidFill>
                  <a:schemeClr val="accent5"/>
                </a:solidFill>
              </a:rPr>
              <a:t>\5,000</a:t>
            </a:r>
            <a:endParaRPr kumimoji="1" lang="en-US" altLang="ja-JP" sz="1600" dirty="0" smtClean="0">
              <a:solidFill>
                <a:schemeClr val="accent5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891853" y="5874342"/>
            <a:ext cx="756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accent5"/>
                </a:solidFill>
              </a:rPr>
              <a:t>\9,000</a:t>
            </a:r>
            <a:endParaRPr kumimoji="1" lang="en-US" altLang="ja-JP" sz="1600" dirty="0" smtClean="0">
              <a:solidFill>
                <a:schemeClr val="accent5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843939" y="5858783"/>
            <a:ext cx="756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accent5"/>
                </a:solidFill>
              </a:rPr>
              <a:t>\4,500</a:t>
            </a:r>
            <a:endParaRPr kumimoji="1" lang="en-US" altLang="ja-JP" sz="1600" dirty="0" smtClean="0">
              <a:solidFill>
                <a:schemeClr val="accent5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852381" y="5422913"/>
            <a:ext cx="945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u="sng" dirty="0" smtClean="0">
                <a:solidFill>
                  <a:schemeClr val="accent5"/>
                </a:solidFill>
              </a:rPr>
              <a:t>ベースボールキャップ</a:t>
            </a:r>
            <a:endParaRPr kumimoji="1" lang="ja-JP" altLang="en-US" sz="1000" u="sng" dirty="0">
              <a:solidFill>
                <a:schemeClr val="accent5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804881" y="5422913"/>
            <a:ext cx="945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u="sng" dirty="0" smtClean="0">
                <a:solidFill>
                  <a:schemeClr val="accent5"/>
                </a:solidFill>
              </a:rPr>
              <a:t>ジェントルマンハット</a:t>
            </a:r>
            <a:endParaRPr kumimoji="1" lang="ja-JP" altLang="en-US" sz="1000" u="sng" dirty="0">
              <a:solidFill>
                <a:schemeClr val="accent5"/>
              </a:solidFill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749761" y="5407354"/>
            <a:ext cx="945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u="sng" dirty="0" smtClean="0">
                <a:solidFill>
                  <a:schemeClr val="accent5"/>
                </a:solidFill>
              </a:rPr>
              <a:t>幸せを運ぶ帽子</a:t>
            </a:r>
            <a:endParaRPr kumimoji="1" lang="ja-JP" altLang="en-US" sz="1000" u="sng" dirty="0">
              <a:solidFill>
                <a:schemeClr val="accent5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5923622" y="4851192"/>
            <a:ext cx="834170" cy="1849115"/>
          </a:xfrm>
          <a:prstGeom prst="rect">
            <a:avLst/>
          </a:prstGeom>
          <a:solidFill>
            <a:srgbClr val="7F7F7F">
              <a:alpha val="15000"/>
            </a:srgbClr>
          </a:solidFill>
          <a:ln w="285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5851525" y="4407678"/>
            <a:ext cx="2830830" cy="393419"/>
          </a:xfrm>
          <a:prstGeom prst="rect">
            <a:avLst/>
          </a:prstGeom>
          <a:solidFill>
            <a:srgbClr val="0070C0"/>
          </a:solidFill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A-OTF 新丸ゴ Pro U" panose="020F0900000000000000" pitchFamily="34" charset="-128"/>
                <a:ea typeface="A-OTF 新丸ゴ Pro U" panose="020F0900000000000000" pitchFamily="34" charset="-128"/>
              </a:rPr>
              <a:t>Mongo shop</a:t>
            </a:r>
            <a:endParaRPr kumimoji="1" lang="ja-JP" altLang="en-US" sz="1400" dirty="0">
              <a:latin typeface="A-OTF 新丸ゴ Pro U" panose="020F0900000000000000" pitchFamily="34" charset="-128"/>
              <a:ea typeface="A-OTF 新丸ゴ Pro U" panose="020F0900000000000000" pitchFamily="34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839758" y="1667372"/>
            <a:ext cx="645584" cy="609600"/>
          </a:xfrm>
          <a:prstGeom prst="rect">
            <a:avLst/>
          </a:prstGeom>
          <a:solidFill>
            <a:srgbClr val="FF0000">
              <a:alpha val="23000"/>
            </a:srgbClr>
          </a:solidFill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4839758" y="1668008"/>
            <a:ext cx="214842" cy="609600"/>
          </a:xfrm>
          <a:prstGeom prst="rect">
            <a:avLst/>
          </a:prstGeom>
          <a:noFill/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5271558" y="1668008"/>
            <a:ext cx="214842" cy="609600"/>
          </a:xfrm>
          <a:prstGeom prst="rect">
            <a:avLst/>
          </a:prstGeom>
          <a:noFill/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2" name="Picture 8" descr="http://createfunnylogo.com/logo/yahoo/MAHOO!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58" y="1300053"/>
            <a:ext cx="610658" cy="18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1058333" y="1253067"/>
            <a:ext cx="2159000" cy="217593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423708" y="1253067"/>
            <a:ext cx="2159000" cy="2175933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64216" y="1595967"/>
            <a:ext cx="1559983" cy="60960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1147233" y="1682469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147233" y="1595967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147233" y="1771369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1147233" y="1860269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147233" y="1952344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1138767" y="2114550"/>
            <a:ext cx="336550" cy="91017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>
            <a:off x="2279649" y="2539719"/>
            <a:ext cx="8403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1058333" y="1253067"/>
            <a:ext cx="2159000" cy="220133"/>
          </a:xfrm>
          <a:prstGeom prst="rect">
            <a:avLst/>
          </a:prstGeom>
          <a:solidFill>
            <a:srgbClr val="0070C0"/>
          </a:solidFill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dirty="0" smtClean="0">
                <a:latin typeface="A-OTF 新丸ゴ Pro U" panose="020F0900000000000000" pitchFamily="34" charset="-128"/>
                <a:ea typeface="A-OTF 新丸ゴ Pro U" panose="020F0900000000000000" pitchFamily="34" charset="-128"/>
              </a:rPr>
              <a:t>Mongo shop</a:t>
            </a:r>
            <a:endParaRPr kumimoji="1" lang="ja-JP" altLang="en-US" sz="1000" dirty="0">
              <a:latin typeface="A-OTF 新丸ゴ Pro U" panose="020F0900000000000000" pitchFamily="34" charset="-128"/>
              <a:ea typeface="A-OTF 新丸ゴ Pro U" panose="020F0900000000000000" pitchFamily="34" charset="-128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>
            <a:off x="1564216" y="2307944"/>
            <a:ext cx="15599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2787649" y="2755619"/>
            <a:ext cx="336550" cy="91017"/>
          </a:xfrm>
          <a:prstGeom prst="rect">
            <a:avLst/>
          </a:pr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00" dirty="0" smtClean="0"/>
              <a:t>CART</a:t>
            </a:r>
            <a:endParaRPr kumimoji="1" lang="ja-JP" altLang="en-US" sz="500" dirty="0"/>
          </a:p>
        </p:txBody>
      </p:sp>
      <p:cxnSp>
        <p:nvCxnSpPr>
          <p:cNvPr id="25" name="直線コネクタ 24"/>
          <p:cNvCxnSpPr/>
          <p:nvPr/>
        </p:nvCxnSpPr>
        <p:spPr>
          <a:xfrm>
            <a:off x="1564216" y="2415894"/>
            <a:ext cx="15599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1563158" y="2525961"/>
            <a:ext cx="645584" cy="60960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2279649" y="2755619"/>
            <a:ext cx="438151" cy="91017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/>
          <p:nvPr/>
        </p:nvCxnSpPr>
        <p:spPr>
          <a:xfrm>
            <a:off x="2279649" y="2647669"/>
            <a:ext cx="8403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3420533" y="1253067"/>
            <a:ext cx="2159000" cy="220133"/>
          </a:xfrm>
          <a:prstGeom prst="rect">
            <a:avLst/>
          </a:prstGeom>
          <a:noFill/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525308" y="1526894"/>
            <a:ext cx="1961092" cy="6907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3525308" y="1662360"/>
            <a:ext cx="348192" cy="1665039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3954462" y="1662361"/>
            <a:ext cx="804334" cy="614611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3954462" y="2367211"/>
            <a:ext cx="804334" cy="96589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4830762" y="2367211"/>
            <a:ext cx="654580" cy="96589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3954462" y="2525961"/>
            <a:ext cx="804334" cy="439489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3954462" y="3019922"/>
            <a:ext cx="242888" cy="8890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4230687" y="3019922"/>
            <a:ext cx="242888" cy="8890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4506912" y="3019922"/>
            <a:ext cx="242888" cy="8890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4839758" y="2518272"/>
            <a:ext cx="645584" cy="809128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3" name="直線コネクタ 52"/>
          <p:cNvCxnSpPr/>
          <p:nvPr/>
        </p:nvCxnSpPr>
        <p:spPr>
          <a:xfrm>
            <a:off x="2279649" y="2933419"/>
            <a:ext cx="8403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2279649" y="3041369"/>
            <a:ext cx="8403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図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853" y="1651778"/>
            <a:ext cx="502708" cy="502708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5086" y="6948735"/>
            <a:ext cx="2905125" cy="2419350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06762" y="4421295"/>
            <a:ext cx="181943" cy="171240"/>
          </a:xfrm>
          <a:prstGeom prst="rect">
            <a:avLst/>
          </a:prstGeom>
          <a:ln>
            <a:solidFill>
              <a:srgbClr val="7F7F7F"/>
            </a:solidFill>
          </a:ln>
        </p:spPr>
      </p:pic>
      <p:sp>
        <p:nvSpPr>
          <p:cNvPr id="87" name="正方形/長方形 86"/>
          <p:cNvSpPr/>
          <p:nvPr/>
        </p:nvSpPr>
        <p:spPr>
          <a:xfrm>
            <a:off x="5055658" y="1668008"/>
            <a:ext cx="214842" cy="609600"/>
          </a:xfrm>
          <a:prstGeom prst="rect">
            <a:avLst/>
          </a:prstGeom>
          <a:noFill/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4839758" y="1671872"/>
            <a:ext cx="645584" cy="99497"/>
          </a:xfrm>
          <a:prstGeom prst="rect">
            <a:avLst/>
          </a:prstGeom>
          <a:solidFill>
            <a:srgbClr val="0070C0"/>
          </a:solidFill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826780" y="1957187"/>
            <a:ext cx="698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b="1" dirty="0" err="1" smtClean="0"/>
              <a:t>C</a:t>
            </a:r>
            <a:r>
              <a:rPr kumimoji="1" lang="en-US" altLang="ja-JP" sz="1600" b="1" dirty="0" err="1" smtClean="0"/>
              <a:t>riteo</a:t>
            </a:r>
            <a:endParaRPr kumimoji="1" lang="en-US" altLang="ja-JP" sz="1600" b="1" dirty="0" smtClean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4947179" y="1751294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/>
              <a:t>AD</a:t>
            </a:r>
          </a:p>
        </p:txBody>
      </p:sp>
      <p:pic>
        <p:nvPicPr>
          <p:cNvPr id="78" name="図 7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65850" y="1482725"/>
            <a:ext cx="2193683" cy="1822589"/>
          </a:xfrm>
          <a:prstGeom prst="rect">
            <a:avLst/>
          </a:prstGeom>
        </p:spPr>
      </p:pic>
      <p:sp>
        <p:nvSpPr>
          <p:cNvPr id="82" name="円形吹き出し 81"/>
          <p:cNvSpPr/>
          <p:nvPr/>
        </p:nvSpPr>
        <p:spPr>
          <a:xfrm rot="4820941">
            <a:off x="5810068" y="969167"/>
            <a:ext cx="2918184" cy="2877673"/>
          </a:xfrm>
          <a:prstGeom prst="wedgeEllipseCallout">
            <a:avLst>
              <a:gd name="adj1" fmla="val -25064"/>
              <a:gd name="adj2" fmla="val 600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/>
          <p:cNvSpPr/>
          <p:nvPr/>
        </p:nvSpPr>
        <p:spPr>
          <a:xfrm>
            <a:off x="8983133" y="1253067"/>
            <a:ext cx="2159000" cy="217593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9489016" y="1595967"/>
            <a:ext cx="1559983" cy="60960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5" name="直線コネクタ 114"/>
          <p:cNvCxnSpPr/>
          <p:nvPr/>
        </p:nvCxnSpPr>
        <p:spPr>
          <a:xfrm>
            <a:off x="9072033" y="1682469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>
            <a:off x="9072033" y="1595967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/>
          <p:nvPr/>
        </p:nvCxnSpPr>
        <p:spPr>
          <a:xfrm>
            <a:off x="9072033" y="1771369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9072033" y="1860269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>
            <a:off x="9072033" y="1952344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正方形/長方形 119"/>
          <p:cNvSpPr/>
          <p:nvPr/>
        </p:nvSpPr>
        <p:spPr>
          <a:xfrm>
            <a:off x="9063567" y="2114550"/>
            <a:ext cx="336550" cy="91017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1" name="直線コネクタ 120"/>
          <p:cNvCxnSpPr/>
          <p:nvPr/>
        </p:nvCxnSpPr>
        <p:spPr>
          <a:xfrm>
            <a:off x="10204449" y="2539719"/>
            <a:ext cx="8403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正方形/長方形 121"/>
          <p:cNvSpPr/>
          <p:nvPr/>
        </p:nvSpPr>
        <p:spPr>
          <a:xfrm>
            <a:off x="8983133" y="1253067"/>
            <a:ext cx="2159000" cy="220133"/>
          </a:xfrm>
          <a:prstGeom prst="rect">
            <a:avLst/>
          </a:prstGeom>
          <a:solidFill>
            <a:srgbClr val="0070C0"/>
          </a:solidFill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dirty="0" smtClean="0">
                <a:latin typeface="A-OTF 新丸ゴ Pro U" panose="020F0900000000000000" pitchFamily="34" charset="-128"/>
                <a:ea typeface="A-OTF 新丸ゴ Pro U" panose="020F0900000000000000" pitchFamily="34" charset="-128"/>
              </a:rPr>
              <a:t>Mongo shop</a:t>
            </a:r>
            <a:endParaRPr kumimoji="1" lang="ja-JP" altLang="en-US" sz="1000" dirty="0">
              <a:latin typeface="A-OTF 新丸ゴ Pro U" panose="020F0900000000000000" pitchFamily="34" charset="-128"/>
              <a:ea typeface="A-OTF 新丸ゴ Pro U" panose="020F0900000000000000" pitchFamily="34" charset="-128"/>
            </a:endParaRPr>
          </a:p>
        </p:txBody>
      </p:sp>
      <p:cxnSp>
        <p:nvCxnSpPr>
          <p:cNvPr id="123" name="直線コネクタ 122"/>
          <p:cNvCxnSpPr/>
          <p:nvPr/>
        </p:nvCxnSpPr>
        <p:spPr>
          <a:xfrm>
            <a:off x="9489016" y="2307944"/>
            <a:ext cx="15599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正方形/長方形 123"/>
          <p:cNvSpPr/>
          <p:nvPr/>
        </p:nvSpPr>
        <p:spPr>
          <a:xfrm>
            <a:off x="10712449" y="2755619"/>
            <a:ext cx="336550" cy="91017"/>
          </a:xfrm>
          <a:prstGeom prst="rect">
            <a:avLst/>
          </a:pr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00" dirty="0" smtClean="0"/>
              <a:t>CART</a:t>
            </a:r>
            <a:endParaRPr kumimoji="1" lang="ja-JP" altLang="en-US" sz="500" dirty="0"/>
          </a:p>
        </p:txBody>
      </p:sp>
      <p:cxnSp>
        <p:nvCxnSpPr>
          <p:cNvPr id="125" name="直線コネクタ 124"/>
          <p:cNvCxnSpPr/>
          <p:nvPr/>
        </p:nvCxnSpPr>
        <p:spPr>
          <a:xfrm>
            <a:off x="9489016" y="2415894"/>
            <a:ext cx="15599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/>
          <p:cNvSpPr/>
          <p:nvPr/>
        </p:nvSpPr>
        <p:spPr>
          <a:xfrm>
            <a:off x="9487958" y="2525961"/>
            <a:ext cx="645584" cy="60960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>
            <a:off x="10204449" y="2755619"/>
            <a:ext cx="438151" cy="91017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8" name="直線コネクタ 127"/>
          <p:cNvCxnSpPr/>
          <p:nvPr/>
        </p:nvCxnSpPr>
        <p:spPr>
          <a:xfrm>
            <a:off x="10204449" y="2647669"/>
            <a:ext cx="8403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10204449" y="2933419"/>
            <a:ext cx="8403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10204449" y="3041369"/>
            <a:ext cx="8403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1" name="図 1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7653" y="1651778"/>
            <a:ext cx="502708" cy="50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02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423708" y="1253067"/>
            <a:ext cx="2159000" cy="2175933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四角形吹き出し 35"/>
          <p:cNvSpPr/>
          <p:nvPr/>
        </p:nvSpPr>
        <p:spPr>
          <a:xfrm>
            <a:off x="5925988" y="1369010"/>
            <a:ext cx="2122637" cy="1808603"/>
          </a:xfrm>
          <a:prstGeom prst="wedgeRectCallout">
            <a:avLst>
              <a:gd name="adj1" fmla="val -70837"/>
              <a:gd name="adj2" fmla="val -21764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414" y="535222"/>
            <a:ext cx="1403424" cy="734778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4839758" y="1667372"/>
            <a:ext cx="645584" cy="609600"/>
          </a:xfrm>
          <a:prstGeom prst="rect">
            <a:avLst/>
          </a:prstGeom>
          <a:solidFill>
            <a:srgbClr val="FF0000">
              <a:alpha val="23000"/>
            </a:srgbClr>
          </a:solidFill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4839758" y="1668008"/>
            <a:ext cx="214842" cy="609600"/>
          </a:xfrm>
          <a:prstGeom prst="rect">
            <a:avLst/>
          </a:prstGeom>
          <a:noFill/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5271558" y="1668008"/>
            <a:ext cx="214842" cy="609600"/>
          </a:xfrm>
          <a:prstGeom prst="rect">
            <a:avLst/>
          </a:prstGeom>
          <a:noFill/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2" name="Picture 8" descr="http://createfunnylogo.com/logo/yahoo/MAHOO!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58" y="1300053"/>
            <a:ext cx="610658" cy="18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1058333" y="1253067"/>
            <a:ext cx="2159000" cy="217593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64216" y="1595967"/>
            <a:ext cx="1559983" cy="60960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1147233" y="1682469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147233" y="1595967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147233" y="1771369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1147233" y="1860269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147233" y="1952344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1138767" y="2114550"/>
            <a:ext cx="336550" cy="91017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>
            <a:off x="2279649" y="2539719"/>
            <a:ext cx="8403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1058333" y="1253067"/>
            <a:ext cx="2159000" cy="220133"/>
          </a:xfrm>
          <a:prstGeom prst="rect">
            <a:avLst/>
          </a:prstGeom>
          <a:solidFill>
            <a:srgbClr val="0070C0"/>
          </a:solidFill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dirty="0" smtClean="0">
                <a:latin typeface="A-OTF 新丸ゴ Pro U" panose="020F0900000000000000" pitchFamily="34" charset="-128"/>
                <a:ea typeface="A-OTF 新丸ゴ Pro U" panose="020F0900000000000000" pitchFamily="34" charset="-128"/>
              </a:rPr>
              <a:t>Mongo shop</a:t>
            </a:r>
            <a:endParaRPr kumimoji="1" lang="ja-JP" altLang="en-US" sz="1000" dirty="0">
              <a:latin typeface="A-OTF 新丸ゴ Pro U" panose="020F0900000000000000" pitchFamily="34" charset="-128"/>
              <a:ea typeface="A-OTF 新丸ゴ Pro U" panose="020F0900000000000000" pitchFamily="34" charset="-128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>
            <a:off x="1564216" y="2307944"/>
            <a:ext cx="15599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2787649" y="2755619"/>
            <a:ext cx="336550" cy="91017"/>
          </a:xfrm>
          <a:prstGeom prst="rect">
            <a:avLst/>
          </a:pr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00" dirty="0" smtClean="0"/>
              <a:t>CART</a:t>
            </a:r>
            <a:endParaRPr kumimoji="1" lang="ja-JP" altLang="en-US" sz="500" dirty="0"/>
          </a:p>
        </p:txBody>
      </p:sp>
      <p:cxnSp>
        <p:nvCxnSpPr>
          <p:cNvPr id="25" name="直線コネクタ 24"/>
          <p:cNvCxnSpPr/>
          <p:nvPr/>
        </p:nvCxnSpPr>
        <p:spPr>
          <a:xfrm>
            <a:off x="1564216" y="2415894"/>
            <a:ext cx="15599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1563158" y="2525961"/>
            <a:ext cx="645584" cy="60960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2279649" y="2755619"/>
            <a:ext cx="438151" cy="91017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/>
          <p:nvPr/>
        </p:nvCxnSpPr>
        <p:spPr>
          <a:xfrm>
            <a:off x="2279649" y="2647669"/>
            <a:ext cx="8403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3420533" y="1253067"/>
            <a:ext cx="2159000" cy="220133"/>
          </a:xfrm>
          <a:prstGeom prst="rect">
            <a:avLst/>
          </a:prstGeom>
          <a:noFill/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525308" y="1526894"/>
            <a:ext cx="1961092" cy="6907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3525308" y="1662360"/>
            <a:ext cx="348192" cy="1665039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3954462" y="1662361"/>
            <a:ext cx="804334" cy="614611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3954462" y="2367211"/>
            <a:ext cx="804334" cy="96589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4830762" y="2367211"/>
            <a:ext cx="654580" cy="96589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3954462" y="2525961"/>
            <a:ext cx="804334" cy="439489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3954462" y="3019922"/>
            <a:ext cx="242888" cy="8890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4230687" y="3019922"/>
            <a:ext cx="242888" cy="8890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4506912" y="3019922"/>
            <a:ext cx="242888" cy="8890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4839758" y="2518272"/>
            <a:ext cx="645584" cy="809128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3" name="直線コネクタ 52"/>
          <p:cNvCxnSpPr/>
          <p:nvPr/>
        </p:nvCxnSpPr>
        <p:spPr>
          <a:xfrm>
            <a:off x="2279649" y="2933419"/>
            <a:ext cx="8403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2279649" y="3041369"/>
            <a:ext cx="8403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図 4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853" y="1651778"/>
            <a:ext cx="502708" cy="502708"/>
          </a:xfrm>
          <a:prstGeom prst="rect">
            <a:avLst/>
          </a:prstGeom>
        </p:spPr>
      </p:pic>
      <p:sp>
        <p:nvSpPr>
          <p:cNvPr id="87" name="正方形/長方形 86"/>
          <p:cNvSpPr/>
          <p:nvPr/>
        </p:nvSpPr>
        <p:spPr>
          <a:xfrm>
            <a:off x="5055658" y="1668008"/>
            <a:ext cx="214842" cy="609600"/>
          </a:xfrm>
          <a:prstGeom prst="rect">
            <a:avLst/>
          </a:prstGeom>
          <a:noFill/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4839758" y="1671872"/>
            <a:ext cx="645584" cy="99497"/>
          </a:xfrm>
          <a:prstGeom prst="rect">
            <a:avLst/>
          </a:prstGeom>
          <a:solidFill>
            <a:srgbClr val="0070C0"/>
          </a:solidFill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826780" y="1957187"/>
            <a:ext cx="698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b="1" dirty="0" err="1" smtClean="0"/>
              <a:t>C</a:t>
            </a:r>
            <a:r>
              <a:rPr kumimoji="1" lang="en-US" altLang="ja-JP" sz="1600" b="1" dirty="0" err="1" smtClean="0"/>
              <a:t>riteo</a:t>
            </a:r>
            <a:endParaRPr kumimoji="1" lang="en-US" altLang="ja-JP" sz="1600" b="1" dirty="0" smtClean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4947179" y="1751294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/>
              <a:t>AD</a:t>
            </a:r>
          </a:p>
        </p:txBody>
      </p:sp>
      <p:sp>
        <p:nvSpPr>
          <p:cNvPr id="113" name="正方形/長方形 112"/>
          <p:cNvSpPr/>
          <p:nvPr/>
        </p:nvSpPr>
        <p:spPr>
          <a:xfrm>
            <a:off x="8758231" y="1253067"/>
            <a:ext cx="2159000" cy="217593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9264114" y="1595967"/>
            <a:ext cx="1559983" cy="60960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5" name="直線コネクタ 114"/>
          <p:cNvCxnSpPr/>
          <p:nvPr/>
        </p:nvCxnSpPr>
        <p:spPr>
          <a:xfrm>
            <a:off x="8847131" y="1682469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>
            <a:off x="8847131" y="1595967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/>
          <p:nvPr/>
        </p:nvCxnSpPr>
        <p:spPr>
          <a:xfrm>
            <a:off x="8847131" y="1771369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8847131" y="1860269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>
            <a:off x="8847131" y="1952344"/>
            <a:ext cx="3280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正方形/長方形 119"/>
          <p:cNvSpPr/>
          <p:nvPr/>
        </p:nvSpPr>
        <p:spPr>
          <a:xfrm>
            <a:off x="8838665" y="2114550"/>
            <a:ext cx="336550" cy="91017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1" name="直線コネクタ 120"/>
          <p:cNvCxnSpPr/>
          <p:nvPr/>
        </p:nvCxnSpPr>
        <p:spPr>
          <a:xfrm>
            <a:off x="9979547" y="2539719"/>
            <a:ext cx="8403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正方形/長方形 121"/>
          <p:cNvSpPr/>
          <p:nvPr/>
        </p:nvSpPr>
        <p:spPr>
          <a:xfrm>
            <a:off x="8758231" y="1253067"/>
            <a:ext cx="2159000" cy="220133"/>
          </a:xfrm>
          <a:prstGeom prst="rect">
            <a:avLst/>
          </a:prstGeom>
          <a:solidFill>
            <a:srgbClr val="0070C0"/>
          </a:solidFill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dirty="0" smtClean="0">
                <a:latin typeface="A-OTF 新丸ゴ Pro U" panose="020F0900000000000000" pitchFamily="34" charset="-128"/>
                <a:ea typeface="A-OTF 新丸ゴ Pro U" panose="020F0900000000000000" pitchFamily="34" charset="-128"/>
              </a:rPr>
              <a:t>Mongo shop</a:t>
            </a:r>
            <a:endParaRPr kumimoji="1" lang="ja-JP" altLang="en-US" sz="1000" dirty="0">
              <a:latin typeface="A-OTF 新丸ゴ Pro U" panose="020F0900000000000000" pitchFamily="34" charset="-128"/>
              <a:ea typeface="A-OTF 新丸ゴ Pro U" panose="020F0900000000000000" pitchFamily="34" charset="-128"/>
            </a:endParaRPr>
          </a:p>
        </p:txBody>
      </p:sp>
      <p:cxnSp>
        <p:nvCxnSpPr>
          <p:cNvPr id="123" name="直線コネクタ 122"/>
          <p:cNvCxnSpPr/>
          <p:nvPr/>
        </p:nvCxnSpPr>
        <p:spPr>
          <a:xfrm>
            <a:off x="9264114" y="2307944"/>
            <a:ext cx="15599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正方形/長方形 123"/>
          <p:cNvSpPr/>
          <p:nvPr/>
        </p:nvSpPr>
        <p:spPr>
          <a:xfrm>
            <a:off x="10487547" y="2755619"/>
            <a:ext cx="336550" cy="91017"/>
          </a:xfrm>
          <a:prstGeom prst="rect">
            <a:avLst/>
          </a:pr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00" dirty="0" smtClean="0"/>
              <a:t>CART</a:t>
            </a:r>
            <a:endParaRPr kumimoji="1" lang="ja-JP" altLang="en-US" sz="500" dirty="0"/>
          </a:p>
        </p:txBody>
      </p:sp>
      <p:cxnSp>
        <p:nvCxnSpPr>
          <p:cNvPr id="125" name="直線コネクタ 124"/>
          <p:cNvCxnSpPr/>
          <p:nvPr/>
        </p:nvCxnSpPr>
        <p:spPr>
          <a:xfrm>
            <a:off x="9264114" y="2415894"/>
            <a:ext cx="15599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/>
          <p:cNvSpPr/>
          <p:nvPr/>
        </p:nvSpPr>
        <p:spPr>
          <a:xfrm>
            <a:off x="9263056" y="2525961"/>
            <a:ext cx="645584" cy="60960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>
            <a:off x="9979547" y="2755619"/>
            <a:ext cx="438151" cy="91017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8" name="直線コネクタ 127"/>
          <p:cNvCxnSpPr/>
          <p:nvPr/>
        </p:nvCxnSpPr>
        <p:spPr>
          <a:xfrm>
            <a:off x="9979547" y="2647669"/>
            <a:ext cx="8403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9979547" y="2933419"/>
            <a:ext cx="8403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9979547" y="3041369"/>
            <a:ext cx="8403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1" name="図 130"/>
          <p:cNvPicPr>
            <a:picLocks noChangeAspect="1"/>
          </p:cNvPicPr>
          <p:nvPr/>
        </p:nvPicPr>
        <p:blipFill>
          <a:blip r:embed="rId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751" y="1651778"/>
            <a:ext cx="502708" cy="502708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058333" y="675806"/>
            <a:ext cx="2158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広告主のサイト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詳細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3420534" y="675806"/>
            <a:ext cx="2159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ニュースサイト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Yahoo!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など）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1869546" y="3524269"/>
            <a:ext cx="536574" cy="466725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058333" y="4067469"/>
            <a:ext cx="21589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離脱</a:t>
            </a:r>
            <a:endParaRPr kumimoji="1" lang="ja-JP" altLang="en-US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下矢印 90"/>
          <p:cNvSpPr/>
          <p:nvPr/>
        </p:nvSpPr>
        <p:spPr>
          <a:xfrm rot="10800000">
            <a:off x="4231747" y="3524269"/>
            <a:ext cx="536574" cy="466725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420534" y="4067469"/>
            <a:ext cx="21589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流入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3" name="下矢印 92"/>
          <p:cNvSpPr/>
          <p:nvPr/>
        </p:nvSpPr>
        <p:spPr>
          <a:xfrm rot="16200000">
            <a:off x="8116074" y="1893403"/>
            <a:ext cx="536574" cy="466725"/>
          </a:xfrm>
          <a:prstGeom prst="downArrow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7977022" y="2461154"/>
            <a:ext cx="784644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クリック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" name="下矢印 94"/>
          <p:cNvSpPr/>
          <p:nvPr/>
        </p:nvSpPr>
        <p:spPr>
          <a:xfrm>
            <a:off x="9569445" y="3524269"/>
            <a:ext cx="536574" cy="466725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8758232" y="4067469"/>
            <a:ext cx="21589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購入（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CV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8742616" y="675806"/>
            <a:ext cx="2158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広告主のサイト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詳細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81861" y="1421934"/>
            <a:ext cx="2006071" cy="1666714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8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9" y="2869531"/>
            <a:ext cx="1030816" cy="1030816"/>
          </a:xfrm>
          <a:prstGeom prst="rect">
            <a:avLst/>
          </a:prstGeom>
        </p:spPr>
      </p:pic>
      <p:pic>
        <p:nvPicPr>
          <p:cNvPr id="105" name="図 104"/>
          <p:cNvPicPr>
            <a:picLocks noChangeAspect="1"/>
          </p:cNvPicPr>
          <p:nvPr/>
        </p:nvPicPr>
        <p:blipFill>
          <a:blip r:embed="rId8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8047" y="2877365"/>
            <a:ext cx="1030816" cy="1030816"/>
          </a:xfrm>
          <a:prstGeom prst="rect">
            <a:avLst/>
          </a:prstGeom>
        </p:spPr>
      </p:pic>
      <p:grpSp>
        <p:nvGrpSpPr>
          <p:cNvPr id="29" name="グループ化 28"/>
          <p:cNvGrpSpPr/>
          <p:nvPr/>
        </p:nvGrpSpPr>
        <p:grpSpPr>
          <a:xfrm>
            <a:off x="10736287" y="2630967"/>
            <a:ext cx="854335" cy="704530"/>
            <a:chOff x="10644245" y="3904293"/>
            <a:chExt cx="973610" cy="802890"/>
          </a:xfrm>
        </p:grpSpPr>
        <p:sp>
          <p:nvSpPr>
            <p:cNvPr id="23" name="正方形/長方形 22"/>
            <p:cNvSpPr/>
            <p:nvPr/>
          </p:nvSpPr>
          <p:spPr>
            <a:xfrm>
              <a:off x="10644245" y="4233659"/>
              <a:ext cx="973610" cy="4067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6" name="図 105"/>
            <p:cNvPicPr>
              <a:picLocks noChangeAspect="1"/>
            </p:cNvPicPr>
            <p:nvPr/>
          </p:nvPicPr>
          <p:blipFill>
            <a:blip r:embed="rId9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29605" y="3904293"/>
              <a:ext cx="802890" cy="802890"/>
            </a:xfrm>
            <a:prstGeom prst="rect">
              <a:avLst/>
            </a:prstGeom>
          </p:spPr>
        </p:pic>
      </p:grpSp>
      <p:grpSp>
        <p:nvGrpSpPr>
          <p:cNvPr id="31" name="グループ化 30"/>
          <p:cNvGrpSpPr/>
          <p:nvPr/>
        </p:nvGrpSpPr>
        <p:grpSpPr>
          <a:xfrm>
            <a:off x="4955496" y="2869531"/>
            <a:ext cx="1030816" cy="1030816"/>
            <a:chOff x="5611698" y="3988049"/>
            <a:chExt cx="1030816" cy="1030816"/>
          </a:xfrm>
        </p:grpSpPr>
        <p:sp>
          <p:nvSpPr>
            <p:cNvPr id="30" name="正方形/長方形 29"/>
            <p:cNvSpPr/>
            <p:nvPr/>
          </p:nvSpPr>
          <p:spPr>
            <a:xfrm>
              <a:off x="5876925" y="4318791"/>
              <a:ext cx="495300" cy="4579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4" name="図 103"/>
            <p:cNvPicPr>
              <a:picLocks noChangeAspect="1"/>
            </p:cNvPicPr>
            <p:nvPr/>
          </p:nvPicPr>
          <p:blipFill>
            <a:blip r:embed="rId8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1698" y="3988049"/>
              <a:ext cx="1030816" cy="10308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450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06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63</Words>
  <Application>Microsoft Office PowerPoint</Application>
  <PresentationFormat>ワイド画面</PresentationFormat>
  <Paragraphs>32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A-OTF 新丸ゴ Pro U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岩河 勇太</dc:creator>
  <cp:lastModifiedBy>岩河 勇太</cp:lastModifiedBy>
  <cp:revision>13</cp:revision>
  <dcterms:created xsi:type="dcterms:W3CDTF">2018-08-06T07:51:50Z</dcterms:created>
  <dcterms:modified xsi:type="dcterms:W3CDTF">2018-08-06T09:21:24Z</dcterms:modified>
</cp:coreProperties>
</file>